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79" r:id="rId4"/>
    <p:sldId id="28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7212026-C6A2-4335-A17A-FD9EE2D52CB2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19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883FA788-0512-44BE-8FDA-CB79954B34CE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954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449326D1-5A1F-4582-B6C0-5DBEC7173FBD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11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88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72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12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2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06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66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15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94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D17953-EE0F-48AA-BAF6-69CF0BAC0B04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290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52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56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66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98A0767F-3909-4640-B22F-F948A72006E1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608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B3B6BC8-565B-4F58-B604-C694EFF491A8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597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8568EC0-6A51-4299-A406-98159B61D3FF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38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CDEAC87-5B61-4908-9ABE-387061051362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40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251D831-CC5F-498A-9CEE-706A4FE7935E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968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8982C17-F3AE-4507-8262-A52198D06335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034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048DBA3-715B-41EE-B1A0-16A331F6A10D}" type="datetime1">
              <a:rPr lang="sr-Latn-RS" smtClean="0"/>
              <a:t>21.11.2022.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562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E2A058E-D0DD-4CCA-858F-F8FFCBC986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17" y="6604994"/>
            <a:ext cx="7449959" cy="50601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19BA93D-A8CC-494F-A18D-3F4AD123A7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17" y="5816432"/>
            <a:ext cx="846144" cy="10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hf sldNum="0" hdr="0" ft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E2A058E-D0DD-4CCA-858F-F8FFCBC986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17" y="6604994"/>
            <a:ext cx="7449959" cy="50601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19BA93D-A8CC-494F-A18D-3F4AD123A7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17" y="5816432"/>
            <a:ext cx="846144" cy="10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 rot="19966753">
            <a:off x="7475944" y="4825063"/>
            <a:ext cx="294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ИДЕЈА ИНТ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РНЕТ  и </a:t>
            </a:r>
            <a:r>
              <a:rPr kumimoji="0" lang="sr-Cyrl-R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Бигз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08" y="2095251"/>
            <a:ext cx="1184575" cy="1458162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BB36501C-BE12-439A-9B96-3581CAD67219}"/>
              </a:ext>
            </a:extLst>
          </p:cNvPr>
          <p:cNvSpPr txBox="1"/>
          <p:nvPr/>
        </p:nvSpPr>
        <p:spPr>
          <a:xfrm>
            <a:off x="6534832" y="4147970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</a:t>
            </a:r>
            <a:r>
              <a:rPr kumimoji="0" lang="sr-Cyrl-RS" sz="253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253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024D460-6328-431E-B687-3C8759E57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2" y="2393427"/>
            <a:ext cx="3793331" cy="12430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BCDE948-8CD1-5B3E-CFC2-20680C5F9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0" y="3711232"/>
            <a:ext cx="3334801" cy="3231160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800295B7-F9BF-06D0-9496-758F1A6D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977" y="136711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F2D6E-68E7-4426-9630-DA308395558E}" type="datetime1">
              <a:rPr kumimoji="0" lang="sr-Latn-R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21.11.2022.</a:t>
            </a:fld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17F92B-9E17-21EB-5575-30F0A823FB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>
            <a:extLst>
              <a:ext uri="{FF2B5EF4-FFF2-40B4-BE49-F238E27FC236}">
                <a16:creationId xmlns:a16="http://schemas.microsoft.com/office/drawing/2014/main" id="{CB0091A2-1A27-4BF9-28DD-E600BE53CD05}"/>
              </a:ext>
            </a:extLst>
          </p:cNvPr>
          <p:cNvSpPr/>
          <p:nvPr/>
        </p:nvSpPr>
        <p:spPr>
          <a:xfrm>
            <a:off x="4151784" y="3084959"/>
            <a:ext cx="40324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ЗАНИМАЊЕ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64">
            <a:extLst>
              <a:ext uri="{FF2B5EF4-FFF2-40B4-BE49-F238E27FC236}">
                <a16:creationId xmlns:a16="http://schemas.microsoft.com/office/drawing/2014/main" id="{2A1A998F-69DF-C532-EEAB-2A227B8437E8}"/>
              </a:ext>
            </a:extLst>
          </p:cNvPr>
          <p:cNvSpPr/>
          <p:nvPr/>
        </p:nvSpPr>
        <p:spPr>
          <a:xfrm>
            <a:off x="3359696" y="3733031"/>
            <a:ext cx="244827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srgbClr val="FF0000"/>
                </a:solidFill>
                <a:latin typeface="Calibri"/>
              </a:rPr>
              <a:t>бели мантил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9E4BEB60-7598-7340-829D-6035A0ED2207}"/>
              </a:ext>
            </a:extLst>
          </p:cNvPr>
          <p:cNvSpPr/>
          <p:nvPr/>
        </p:nvSpPr>
        <p:spPr>
          <a:xfrm>
            <a:off x="4007768" y="4309095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слушалице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8A8CEFB5-3384-C748-F6DE-A8803C4A9FF8}"/>
              </a:ext>
            </a:extLst>
          </p:cNvPr>
          <p:cNvSpPr/>
          <p:nvPr/>
        </p:nvSpPr>
        <p:spPr>
          <a:xfrm>
            <a:off x="2495600" y="5317207"/>
            <a:ext cx="1939922" cy="407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болница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172B9F6D-5F72-3711-C66B-3788E7FC31E1}"/>
              </a:ext>
            </a:extLst>
          </p:cNvPr>
          <p:cNvSpPr/>
          <p:nvPr/>
        </p:nvSpPr>
        <p:spPr>
          <a:xfrm>
            <a:off x="3287688" y="4813151"/>
            <a:ext cx="1652802" cy="422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лечи децу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F8961225-71F0-868B-5616-5309282F5FB4}"/>
              </a:ext>
            </a:extLst>
          </p:cNvPr>
          <p:cNvSpPr/>
          <p:nvPr/>
        </p:nvSpPr>
        <p:spPr>
          <a:xfrm>
            <a:off x="1775520" y="5821263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дом здравља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9">
            <a:extLst>
              <a:ext uri="{FF2B5EF4-FFF2-40B4-BE49-F238E27FC236}">
                <a16:creationId xmlns:a16="http://schemas.microsoft.com/office/drawing/2014/main" id="{598BCC96-4F76-7EE4-C27B-45867FF97899}"/>
              </a:ext>
            </a:extLst>
          </p:cNvPr>
          <p:cNvSpPr/>
          <p:nvPr/>
        </p:nvSpPr>
        <p:spPr>
          <a:xfrm>
            <a:off x="6384032" y="3733031"/>
            <a:ext cx="26642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0">
            <a:extLst>
              <a:ext uri="{FF2B5EF4-FFF2-40B4-BE49-F238E27FC236}">
                <a16:creationId xmlns:a16="http://schemas.microsoft.com/office/drawing/2014/main" id="{95A3A2DA-6CA2-3774-B64F-DD7B890C2691}"/>
              </a:ext>
            </a:extLst>
          </p:cNvPr>
          <p:cNvSpPr/>
          <p:nvPr/>
        </p:nvSpPr>
        <p:spPr>
          <a:xfrm>
            <a:off x="6744072" y="4309095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prstClr val="black"/>
                </a:solidFill>
                <a:latin typeface="Calibri"/>
              </a:rPr>
              <a:t>брашно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81">
            <a:extLst>
              <a:ext uri="{FF2B5EF4-FFF2-40B4-BE49-F238E27FC236}">
                <a16:creationId xmlns:a16="http://schemas.microsoft.com/office/drawing/2014/main" id="{F09D5AC8-6269-EF97-4854-FCDEC62B4E40}"/>
              </a:ext>
            </a:extLst>
          </p:cNvPr>
          <p:cNvSpPr/>
          <p:nvPr/>
        </p:nvSpPr>
        <p:spPr>
          <a:xfrm>
            <a:off x="8256240" y="5317207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кифле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82">
            <a:extLst>
              <a:ext uri="{FF2B5EF4-FFF2-40B4-BE49-F238E27FC236}">
                <a16:creationId xmlns:a16="http://schemas.microsoft.com/office/drawing/2014/main" id="{8B24E2E9-35FD-44D0-FA2F-ED3A62D200F3}"/>
              </a:ext>
            </a:extLst>
          </p:cNvPr>
          <p:cNvSpPr/>
          <p:nvPr/>
        </p:nvSpPr>
        <p:spPr>
          <a:xfrm>
            <a:off x="7464152" y="4813151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хлеб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83">
            <a:extLst>
              <a:ext uri="{FF2B5EF4-FFF2-40B4-BE49-F238E27FC236}">
                <a16:creationId xmlns:a16="http://schemas.microsoft.com/office/drawing/2014/main" id="{A964F363-EFA3-A54C-96B2-27F7887E8048}"/>
              </a:ext>
            </a:extLst>
          </p:cNvPr>
          <p:cNvSpPr/>
          <p:nvPr/>
        </p:nvSpPr>
        <p:spPr>
          <a:xfrm>
            <a:off x="8976320" y="5821263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84">
            <a:extLst>
              <a:ext uri="{FF2B5EF4-FFF2-40B4-BE49-F238E27FC236}">
                <a16:creationId xmlns:a16="http://schemas.microsoft.com/office/drawing/2014/main" id="{675756A8-2D94-14CA-38B8-87BB76295A44}"/>
              </a:ext>
            </a:extLst>
          </p:cNvPr>
          <p:cNvSpPr/>
          <p:nvPr/>
        </p:nvSpPr>
        <p:spPr>
          <a:xfrm>
            <a:off x="3287688" y="2436887"/>
            <a:ext cx="25202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КРОЈАЧ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85">
            <a:extLst>
              <a:ext uri="{FF2B5EF4-FFF2-40B4-BE49-F238E27FC236}">
                <a16:creationId xmlns:a16="http://schemas.microsoft.com/office/drawing/2014/main" id="{A7F92298-9614-0493-8EC9-066CFEBAAC19}"/>
              </a:ext>
            </a:extLst>
          </p:cNvPr>
          <p:cNvSpPr/>
          <p:nvPr/>
        </p:nvSpPr>
        <p:spPr>
          <a:xfrm>
            <a:off x="8976320" y="348655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децу учи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86">
            <a:extLst>
              <a:ext uri="{FF2B5EF4-FFF2-40B4-BE49-F238E27FC236}">
                <a16:creationId xmlns:a16="http://schemas.microsoft.com/office/drawing/2014/main" id="{CE581322-C21B-387C-B282-104D2A9E89B8}"/>
              </a:ext>
            </a:extLst>
          </p:cNvPr>
          <p:cNvSpPr/>
          <p:nvPr/>
        </p:nvSpPr>
        <p:spPr>
          <a:xfrm>
            <a:off x="7536160" y="1356767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C9E11975-F2A4-E4E6-3103-C78FAE941634}"/>
              </a:ext>
            </a:extLst>
          </p:cNvPr>
          <p:cNvSpPr/>
          <p:nvPr/>
        </p:nvSpPr>
        <p:spPr>
          <a:xfrm>
            <a:off x="8256240" y="852711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дневник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44A64BDC-03A1-C1AF-0F1B-633241A6D897}"/>
              </a:ext>
            </a:extLst>
          </p:cNvPr>
          <p:cNvSpPr/>
          <p:nvPr/>
        </p:nvSpPr>
        <p:spPr>
          <a:xfrm>
            <a:off x="6816080" y="1860823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prstClr val="black"/>
                </a:solidFill>
                <a:latin typeface="Calibri"/>
              </a:rPr>
              <a:t>звоно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89">
            <a:extLst>
              <a:ext uri="{FF2B5EF4-FFF2-40B4-BE49-F238E27FC236}">
                <a16:creationId xmlns:a16="http://schemas.microsoft.com/office/drawing/2014/main" id="{7F0037DF-CAEE-8444-F46C-B48EFA4CAEB5}"/>
              </a:ext>
            </a:extLst>
          </p:cNvPr>
          <p:cNvSpPr/>
          <p:nvPr/>
        </p:nvSpPr>
        <p:spPr>
          <a:xfrm>
            <a:off x="6384032" y="2436887"/>
            <a:ext cx="25922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УЧИТЕЉИЦА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90">
            <a:extLst>
              <a:ext uri="{FF2B5EF4-FFF2-40B4-BE49-F238E27FC236}">
                <a16:creationId xmlns:a16="http://schemas.microsoft.com/office/drawing/2014/main" id="{173FB661-1D67-374C-FFA8-B57F36FAB22B}"/>
              </a:ext>
            </a:extLst>
          </p:cNvPr>
          <p:cNvSpPr/>
          <p:nvPr/>
        </p:nvSpPr>
        <p:spPr>
          <a:xfrm>
            <a:off x="1775520" y="348655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одећу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шије и кроји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91">
            <a:extLst>
              <a:ext uri="{FF2B5EF4-FFF2-40B4-BE49-F238E27FC236}">
                <a16:creationId xmlns:a16="http://schemas.microsoft.com/office/drawing/2014/main" id="{AB5FECA2-220E-F0C5-D6F0-67467F52748E}"/>
              </a:ext>
            </a:extLst>
          </p:cNvPr>
          <p:cNvSpPr/>
          <p:nvPr/>
        </p:nvSpPr>
        <p:spPr>
          <a:xfrm>
            <a:off x="3287688" y="1356767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658C493C-8621-7708-33A0-E6884B3E9E1E}"/>
              </a:ext>
            </a:extLst>
          </p:cNvPr>
          <p:cNvSpPr/>
          <p:nvPr/>
        </p:nvSpPr>
        <p:spPr>
          <a:xfrm>
            <a:off x="2495600" y="852711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маказе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899B7237-E19D-651D-8E46-69F8CFC70445}"/>
              </a:ext>
            </a:extLst>
          </p:cNvPr>
          <p:cNvSpPr/>
          <p:nvPr/>
        </p:nvSpPr>
        <p:spPr>
          <a:xfrm>
            <a:off x="4007768" y="1860823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платно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94">
            <a:extLst>
              <a:ext uri="{FF2B5EF4-FFF2-40B4-BE49-F238E27FC236}">
                <a16:creationId xmlns:a16="http://schemas.microsoft.com/office/drawing/2014/main" id="{7DA9F462-785D-A329-D094-931E4297EA37}"/>
              </a:ext>
            </a:extLst>
          </p:cNvPr>
          <p:cNvSpPr/>
          <p:nvPr/>
        </p:nvSpPr>
        <p:spPr>
          <a:xfrm>
            <a:off x="4167660" y="3103930"/>
            <a:ext cx="403244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КОНАЧНО РЕШЕЊЕ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95">
            <a:extLst>
              <a:ext uri="{FF2B5EF4-FFF2-40B4-BE49-F238E27FC236}">
                <a16:creationId xmlns:a16="http://schemas.microsoft.com/office/drawing/2014/main" id="{85A3B3B5-131E-A6CD-75A9-B5C6C3CDDEFF}"/>
              </a:ext>
            </a:extLst>
          </p:cNvPr>
          <p:cNvSpPr/>
          <p:nvPr/>
        </p:nvSpPr>
        <p:spPr>
          <a:xfrm>
            <a:off x="3359696" y="3738025"/>
            <a:ext cx="244827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96">
            <a:extLst>
              <a:ext uri="{FF2B5EF4-FFF2-40B4-BE49-F238E27FC236}">
                <a16:creationId xmlns:a16="http://schemas.microsoft.com/office/drawing/2014/main" id="{92114A4E-8566-75FA-0956-9BAC2CFBA0BE}"/>
              </a:ext>
            </a:extLst>
          </p:cNvPr>
          <p:cNvSpPr/>
          <p:nvPr/>
        </p:nvSpPr>
        <p:spPr>
          <a:xfrm>
            <a:off x="4007768" y="4320557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7">
            <a:extLst>
              <a:ext uri="{FF2B5EF4-FFF2-40B4-BE49-F238E27FC236}">
                <a16:creationId xmlns:a16="http://schemas.microsoft.com/office/drawing/2014/main" id="{8E753A3C-D825-7177-B9FC-8CFE87EB261F}"/>
              </a:ext>
            </a:extLst>
          </p:cNvPr>
          <p:cNvSpPr/>
          <p:nvPr/>
        </p:nvSpPr>
        <p:spPr>
          <a:xfrm>
            <a:off x="2423592" y="5307648"/>
            <a:ext cx="2011929" cy="4529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98">
            <a:extLst>
              <a:ext uri="{FF2B5EF4-FFF2-40B4-BE49-F238E27FC236}">
                <a16:creationId xmlns:a16="http://schemas.microsoft.com/office/drawing/2014/main" id="{E9E79AEB-485E-3C6A-C75D-BF5810F15913}"/>
              </a:ext>
            </a:extLst>
          </p:cNvPr>
          <p:cNvSpPr/>
          <p:nvPr/>
        </p:nvSpPr>
        <p:spPr>
          <a:xfrm>
            <a:off x="3280998" y="4814603"/>
            <a:ext cx="1666181" cy="4424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99">
            <a:extLst>
              <a:ext uri="{FF2B5EF4-FFF2-40B4-BE49-F238E27FC236}">
                <a16:creationId xmlns:a16="http://schemas.microsoft.com/office/drawing/2014/main" id="{B84ED63B-DD74-0FDF-6D0E-7FBC8E2F4AD0}"/>
              </a:ext>
            </a:extLst>
          </p:cNvPr>
          <p:cNvSpPr/>
          <p:nvPr/>
        </p:nvSpPr>
        <p:spPr>
          <a:xfrm>
            <a:off x="1788899" y="5827854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00">
            <a:extLst>
              <a:ext uri="{FF2B5EF4-FFF2-40B4-BE49-F238E27FC236}">
                <a16:creationId xmlns:a16="http://schemas.microsoft.com/office/drawing/2014/main" id="{071FCD54-4D61-DD3C-EDE0-662B136D2D00}"/>
              </a:ext>
            </a:extLst>
          </p:cNvPr>
          <p:cNvSpPr/>
          <p:nvPr/>
        </p:nvSpPr>
        <p:spPr>
          <a:xfrm>
            <a:off x="6384032" y="3747236"/>
            <a:ext cx="2664296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01">
            <a:extLst>
              <a:ext uri="{FF2B5EF4-FFF2-40B4-BE49-F238E27FC236}">
                <a16:creationId xmlns:a16="http://schemas.microsoft.com/office/drawing/2014/main" id="{43ABD0A5-D1CF-0EAE-9BF1-95E830771E01}"/>
              </a:ext>
            </a:extLst>
          </p:cNvPr>
          <p:cNvSpPr/>
          <p:nvPr/>
        </p:nvSpPr>
        <p:spPr>
          <a:xfrm>
            <a:off x="6768486" y="4320557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02">
            <a:extLst>
              <a:ext uri="{FF2B5EF4-FFF2-40B4-BE49-F238E27FC236}">
                <a16:creationId xmlns:a16="http://schemas.microsoft.com/office/drawing/2014/main" id="{1E524FB1-EE6B-B32D-CD50-D2B1C6DB7CFB}"/>
              </a:ext>
            </a:extLst>
          </p:cNvPr>
          <p:cNvSpPr/>
          <p:nvPr/>
        </p:nvSpPr>
        <p:spPr>
          <a:xfrm>
            <a:off x="8256240" y="5296959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03">
            <a:extLst>
              <a:ext uri="{FF2B5EF4-FFF2-40B4-BE49-F238E27FC236}">
                <a16:creationId xmlns:a16="http://schemas.microsoft.com/office/drawing/2014/main" id="{86CEE9D8-83A1-554F-DDF9-EA125BE5A483}"/>
              </a:ext>
            </a:extLst>
          </p:cNvPr>
          <p:cNvSpPr/>
          <p:nvPr/>
        </p:nvSpPr>
        <p:spPr>
          <a:xfrm>
            <a:off x="7470841" y="478840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04">
            <a:extLst>
              <a:ext uri="{FF2B5EF4-FFF2-40B4-BE49-F238E27FC236}">
                <a16:creationId xmlns:a16="http://schemas.microsoft.com/office/drawing/2014/main" id="{B04CE45D-3A80-F1DC-4DC2-AD4A6E59E605}"/>
              </a:ext>
            </a:extLst>
          </p:cNvPr>
          <p:cNvSpPr/>
          <p:nvPr/>
        </p:nvSpPr>
        <p:spPr>
          <a:xfrm>
            <a:off x="8989699" y="5827854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05">
            <a:extLst>
              <a:ext uri="{FF2B5EF4-FFF2-40B4-BE49-F238E27FC236}">
                <a16:creationId xmlns:a16="http://schemas.microsoft.com/office/drawing/2014/main" id="{D359D1C0-7A92-48D1-1940-00DCECC0B151}"/>
              </a:ext>
            </a:extLst>
          </p:cNvPr>
          <p:cNvSpPr/>
          <p:nvPr/>
        </p:nvSpPr>
        <p:spPr>
          <a:xfrm>
            <a:off x="3287688" y="2419992"/>
            <a:ext cx="252028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06">
            <a:extLst>
              <a:ext uri="{FF2B5EF4-FFF2-40B4-BE49-F238E27FC236}">
                <a16:creationId xmlns:a16="http://schemas.microsoft.com/office/drawing/2014/main" id="{57A35137-7908-1DC6-E412-88B4C649E9E1}"/>
              </a:ext>
            </a:extLst>
          </p:cNvPr>
          <p:cNvSpPr/>
          <p:nvPr/>
        </p:nvSpPr>
        <p:spPr>
          <a:xfrm>
            <a:off x="8976320" y="348655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07">
            <a:extLst>
              <a:ext uri="{FF2B5EF4-FFF2-40B4-BE49-F238E27FC236}">
                <a16:creationId xmlns:a16="http://schemas.microsoft.com/office/drawing/2014/main" id="{1BB711F9-F98B-CEE8-EEDC-991064738F9B}"/>
              </a:ext>
            </a:extLst>
          </p:cNvPr>
          <p:cNvSpPr/>
          <p:nvPr/>
        </p:nvSpPr>
        <p:spPr>
          <a:xfrm>
            <a:off x="7536160" y="1338839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08">
            <a:extLst>
              <a:ext uri="{FF2B5EF4-FFF2-40B4-BE49-F238E27FC236}">
                <a16:creationId xmlns:a16="http://schemas.microsoft.com/office/drawing/2014/main" id="{EB52E233-8B72-356F-A786-B43EB686AB17}"/>
              </a:ext>
            </a:extLst>
          </p:cNvPr>
          <p:cNvSpPr/>
          <p:nvPr/>
        </p:nvSpPr>
        <p:spPr>
          <a:xfrm>
            <a:off x="8256240" y="850479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109">
            <a:extLst>
              <a:ext uri="{FF2B5EF4-FFF2-40B4-BE49-F238E27FC236}">
                <a16:creationId xmlns:a16="http://schemas.microsoft.com/office/drawing/2014/main" id="{1CB7D946-5A19-F111-B73B-3816B1C90203}"/>
              </a:ext>
            </a:extLst>
          </p:cNvPr>
          <p:cNvSpPr/>
          <p:nvPr/>
        </p:nvSpPr>
        <p:spPr>
          <a:xfrm>
            <a:off x="6816080" y="184496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10">
            <a:extLst>
              <a:ext uri="{FF2B5EF4-FFF2-40B4-BE49-F238E27FC236}">
                <a16:creationId xmlns:a16="http://schemas.microsoft.com/office/drawing/2014/main" id="{C7D766CD-8580-B029-B04C-FC14B0329066}"/>
              </a:ext>
            </a:extLst>
          </p:cNvPr>
          <p:cNvSpPr/>
          <p:nvPr/>
        </p:nvSpPr>
        <p:spPr>
          <a:xfrm>
            <a:off x="6384032" y="2428995"/>
            <a:ext cx="259228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111">
            <a:extLst>
              <a:ext uri="{FF2B5EF4-FFF2-40B4-BE49-F238E27FC236}">
                <a16:creationId xmlns:a16="http://schemas.microsoft.com/office/drawing/2014/main" id="{AA68AD3D-C2F1-9AD5-6B4A-1FAD00F5C886}"/>
              </a:ext>
            </a:extLst>
          </p:cNvPr>
          <p:cNvSpPr/>
          <p:nvPr/>
        </p:nvSpPr>
        <p:spPr>
          <a:xfrm>
            <a:off x="1788899" y="35524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12">
            <a:extLst>
              <a:ext uri="{FF2B5EF4-FFF2-40B4-BE49-F238E27FC236}">
                <a16:creationId xmlns:a16="http://schemas.microsoft.com/office/drawing/2014/main" id="{ED9FC462-CC8D-7FDB-F63E-6AEB91C7583C}"/>
              </a:ext>
            </a:extLst>
          </p:cNvPr>
          <p:cNvSpPr/>
          <p:nvPr/>
        </p:nvSpPr>
        <p:spPr>
          <a:xfrm>
            <a:off x="3301067" y="1338839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13">
            <a:extLst>
              <a:ext uri="{FF2B5EF4-FFF2-40B4-BE49-F238E27FC236}">
                <a16:creationId xmlns:a16="http://schemas.microsoft.com/office/drawing/2014/main" id="{9EA8B805-CF8A-D25B-E955-D00768BBE2FF}"/>
              </a:ext>
            </a:extLst>
          </p:cNvPr>
          <p:cNvSpPr/>
          <p:nvPr/>
        </p:nvSpPr>
        <p:spPr>
          <a:xfrm>
            <a:off x="2495600" y="832124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114">
            <a:extLst>
              <a:ext uri="{FF2B5EF4-FFF2-40B4-BE49-F238E27FC236}">
                <a16:creationId xmlns:a16="http://schemas.microsoft.com/office/drawing/2014/main" id="{8D037351-9B28-8EB6-9666-3CC3E98B7F65}"/>
              </a:ext>
            </a:extLst>
          </p:cNvPr>
          <p:cNvSpPr/>
          <p:nvPr/>
        </p:nvSpPr>
        <p:spPr>
          <a:xfrm>
            <a:off x="4007768" y="1868845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A4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id="{6042058A-C1F8-180C-F22F-F87AA5F4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9" y="80014"/>
            <a:ext cx="1485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3D79E660-451C-0BDF-5A37-71BCEE718D95}"/>
              </a:ext>
            </a:extLst>
          </p:cNvPr>
          <p:cNvSpPr txBox="1"/>
          <p:nvPr/>
        </p:nvSpPr>
        <p:spPr>
          <a:xfrm>
            <a:off x="379555" y="262078"/>
            <a:ext cx="909871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И да запамтимо (кроз песмицу):</a:t>
            </a:r>
          </a:p>
          <a:p>
            <a:r>
              <a:rPr lang="ru-RU" sz="3200" dirty="0"/>
              <a:t>,, Већина људи у свету ради,</a:t>
            </a:r>
          </a:p>
          <a:p>
            <a:r>
              <a:rPr lang="ru-RU" sz="3200" dirty="0"/>
              <a:t>производи, креира, нешто прави,</a:t>
            </a:r>
          </a:p>
          <a:p>
            <a:r>
              <a:rPr lang="ru-RU" sz="3200" dirty="0"/>
              <a:t>а занимањем зовемо он</a:t>
            </a:r>
          </a:p>
          <a:p>
            <a:r>
              <a:rPr lang="ru-RU" sz="3200" dirty="0"/>
              <a:t>чиме се неки човек бави.</a:t>
            </a:r>
          </a:p>
          <a:p>
            <a:r>
              <a:rPr lang="ru-RU" sz="3200" dirty="0"/>
              <a:t>И треба увек да нам је јасно</a:t>
            </a:r>
          </a:p>
          <a:p>
            <a:r>
              <a:rPr lang="ru-RU" sz="3200" dirty="0"/>
              <a:t>свако занимање је лепо и часно,</a:t>
            </a:r>
          </a:p>
          <a:p>
            <a:r>
              <a:rPr lang="ru-RU" sz="3200" dirty="0"/>
              <a:t>свако занимање друштву треба,</a:t>
            </a:r>
          </a:p>
          <a:p>
            <a:r>
              <a:rPr lang="ru-RU" sz="3200" dirty="0"/>
              <a:t>у сваком долазимо до хлеба,,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C29C17-92E3-7A5A-E35B-BBACA665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4" y="3722845"/>
            <a:ext cx="3099573" cy="30995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FEA5A9-B5E2-E6F5-E83B-35F453CF2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26" y="179891"/>
            <a:ext cx="2609131" cy="26091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2E4347B-B8D2-BF07-94C4-149650C36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26" y="301762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"/>
</p:tagLst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139</Words>
  <Application>Microsoft Office PowerPoint</Application>
  <PresentationFormat>Široki ekran</PresentationFormat>
  <Paragraphs>54</Paragraphs>
  <Slides>3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1_Tema Office</vt:lpstr>
      <vt:lpstr>2_Tema Office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2</cp:revision>
  <dcterms:created xsi:type="dcterms:W3CDTF">2022-11-21T18:54:01Z</dcterms:created>
  <dcterms:modified xsi:type="dcterms:W3CDTF">2022-11-21T19:30:07Z</dcterms:modified>
</cp:coreProperties>
</file>